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4630400" cy="8229600"/>
  <p:notesSz cx="8229600" cy="14630400"/>
  <p:embeddedFontLst>
    <p:embeddedFont>
      <p:font typeface="Bricolage Grotesque Extra Bold" panose="020B0604020202020204" charset="0"/>
      <p:regular r:id="rId10"/>
    </p:embeddedFont>
    <p:embeddedFont>
      <p:font typeface="Consolas" panose="020B0609020204030204" pitchFamily="49" charset="0"/>
      <p:regular r:id="rId11"/>
      <p:bold r:id="rId12"/>
      <p:italic r:id="rId13"/>
      <p:boldItalic r:id="rId14"/>
    </p:embeddedFont>
    <p:embeddedFont>
      <p:font typeface="Montserrat" panose="00000500000000000000" pitchFamily="2" charset="0"/>
      <p:regular r:id="rId15"/>
      <p:bold r:id="rId16"/>
    </p:embeddedFont>
  </p:embeddedFontLst>
  <p:defaultTextStyle>
    <a:defPPr>
      <a:defRPr lang="fr-T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70" d="100"/>
          <a:sy n="70" d="100"/>
        </p:scale>
        <p:origin x="18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10" Type="http://schemas.openxmlformats.org/officeDocument/2006/relationships/font" Target="fonts/font1.fntdata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356269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hyperlink" Target="https://ttkbootstrap.readthedocs.io/en/latest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05442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Rock Paper Scissors — Modern Python GUI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0" y="7646815"/>
            <a:ext cx="6726126" cy="11655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Built with ttkbootstrap • Animated • Light/Dark Mode powered by Aymen and </a:t>
            </a:r>
            <a:r>
              <a:rPr lang="en-US" sz="1750" dirty="0" err="1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khalil</a:t>
            </a:r>
            <a:endParaRPr lang="en-US" sz="1750" dirty="0"/>
          </a:p>
        </p:txBody>
      </p:sp>
    </p:spTree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84048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451390" y="767358"/>
            <a:ext cx="3969425" cy="496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0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Project Overview</a:t>
            </a:r>
            <a:endParaRPr lang="en-US" sz="31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90" y="1501616"/>
            <a:ext cx="396835" cy="39683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451390" y="2096810"/>
            <a:ext cx="3799761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Rock Paper Scissors Game with Emojis</a:t>
            </a:r>
            <a:endParaRPr lang="en-US" sz="1550" dirty="0"/>
          </a:p>
        </p:txBody>
      </p:sp>
      <p:sp>
        <p:nvSpPr>
          <p:cNvPr id="6" name="Text 2"/>
          <p:cNvSpPr/>
          <p:nvPr/>
        </p:nvSpPr>
        <p:spPr>
          <a:xfrm>
            <a:off x="4451390" y="2440067"/>
            <a:ext cx="9385221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 fun and interactive take on the classic game, enhanced with vibrant emojis for a modern feel.</a:t>
            </a:r>
            <a:endParaRPr lang="en-US" sz="12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51390" y="3090982"/>
            <a:ext cx="396835" cy="39683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451390" y="3686175"/>
            <a:ext cx="2308503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Light/Dark Mode Toggle</a:t>
            </a:r>
            <a:endParaRPr lang="en-US" sz="1550" dirty="0"/>
          </a:p>
        </p:txBody>
      </p:sp>
      <p:sp>
        <p:nvSpPr>
          <p:cNvPr id="9" name="Text 4"/>
          <p:cNvSpPr/>
          <p:nvPr/>
        </p:nvSpPr>
        <p:spPr>
          <a:xfrm>
            <a:off x="4451390" y="4029432"/>
            <a:ext cx="9385221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Seamlessly switch between elegant light and dark themes for optimal user experience in any environment.</a:t>
            </a:r>
            <a:endParaRPr lang="en-US" sz="1250" dirty="0"/>
          </a:p>
        </p:txBody>
      </p:sp>
      <p:sp>
        <p:nvSpPr>
          <p:cNvPr id="10" name="Shape 5"/>
          <p:cNvSpPr/>
          <p:nvPr/>
        </p:nvSpPr>
        <p:spPr>
          <a:xfrm>
            <a:off x="4471273" y="4672370"/>
            <a:ext cx="356949" cy="412671"/>
          </a:xfrm>
          <a:prstGeom prst="roundRect">
            <a:avLst>
              <a:gd name="adj" fmla="val 15370"/>
            </a:avLst>
          </a:prstGeom>
          <a:solidFill>
            <a:srgbClr val="4D4D51"/>
          </a:solidFill>
          <a:ln/>
        </p:spPr>
        <p:txBody>
          <a:bodyPr/>
          <a:lstStyle/>
          <a:p>
            <a:endParaRPr lang="fr-TN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51390" y="4680347"/>
            <a:ext cx="396835" cy="396835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4451390" y="5275540"/>
            <a:ext cx="3244572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Built using Python + ttkbootstrap</a:t>
            </a:r>
            <a:endParaRPr lang="en-US" sz="1550" dirty="0"/>
          </a:p>
        </p:txBody>
      </p:sp>
      <p:sp>
        <p:nvSpPr>
          <p:cNvPr id="13" name="Text 7"/>
          <p:cNvSpPr/>
          <p:nvPr/>
        </p:nvSpPr>
        <p:spPr>
          <a:xfrm>
            <a:off x="4451390" y="5618798"/>
            <a:ext cx="9385221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Leveraging the power of Python and ttkbootstrap for robust backend logic and a stunning frontend.</a:t>
            </a:r>
            <a:endParaRPr lang="en-US" sz="1250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51390" y="6269712"/>
            <a:ext cx="396835" cy="396835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4451390" y="6864906"/>
            <a:ext cx="4552831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Goal: Learn animations, transitions, GUI styling</a:t>
            </a:r>
            <a:endParaRPr lang="en-US" sz="1550" dirty="0"/>
          </a:p>
        </p:txBody>
      </p:sp>
      <p:sp>
        <p:nvSpPr>
          <p:cNvPr id="16" name="Text 9"/>
          <p:cNvSpPr/>
          <p:nvPr/>
        </p:nvSpPr>
        <p:spPr>
          <a:xfrm>
            <a:off x="4451390" y="7208163"/>
            <a:ext cx="9385221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An educational journey to master dynamic animations, smooth transitions, and advanced GUI styling techniques.</a:t>
            </a:r>
            <a:endParaRPr lang="en-US" sz="1250" dirty="0"/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F834E4DC-747A-4C9C-7ED8-DF11F64D526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494439" y="7635469"/>
            <a:ext cx="2079862" cy="498597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9286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Feature Overview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155269"/>
            <a:ext cx="13042821" cy="5081349"/>
          </a:xfrm>
          <a:prstGeom prst="roundRect">
            <a:avLst>
              <a:gd name="adj" fmla="val 1875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  <p:txBody>
          <a:bodyPr/>
          <a:lstStyle/>
          <a:p>
            <a:endParaRPr lang="fr-TN"/>
          </a:p>
        </p:txBody>
      </p:sp>
      <p:sp>
        <p:nvSpPr>
          <p:cNvPr id="4" name="Shape 2"/>
          <p:cNvSpPr/>
          <p:nvPr/>
        </p:nvSpPr>
        <p:spPr>
          <a:xfrm>
            <a:off x="801410" y="2162889"/>
            <a:ext cx="13027581" cy="101322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fr-TN"/>
          </a:p>
        </p:txBody>
      </p:sp>
      <p:sp>
        <p:nvSpPr>
          <p:cNvPr id="5" name="Text 3"/>
          <p:cNvSpPr/>
          <p:nvPr/>
        </p:nvSpPr>
        <p:spPr>
          <a:xfrm>
            <a:off x="1028224" y="2306598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🎨</a:t>
            </a: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Modern Design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545824" y="2306598"/>
            <a:ext cx="60563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iOS-style toggle, crisp emoji buttons, and a clean layout for an intuitive experience.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801410" y="3176111"/>
            <a:ext cx="13027581" cy="101322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fr-TN"/>
          </a:p>
        </p:txBody>
      </p:sp>
      <p:sp>
        <p:nvSpPr>
          <p:cNvPr id="8" name="Text 6"/>
          <p:cNvSpPr/>
          <p:nvPr/>
        </p:nvSpPr>
        <p:spPr>
          <a:xfrm>
            <a:off x="1028224" y="3319820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🌗</a:t>
            </a: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Theme Toggle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45824" y="3319820"/>
            <a:ext cx="60563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Animated slide switch providing a fluid transition between light and dark themes.</a:t>
            </a:r>
            <a:endParaRPr lang="en-US" sz="1750" dirty="0"/>
          </a:p>
        </p:txBody>
      </p:sp>
      <p:sp>
        <p:nvSpPr>
          <p:cNvPr id="10" name="Shape 8"/>
          <p:cNvSpPr/>
          <p:nvPr/>
        </p:nvSpPr>
        <p:spPr>
          <a:xfrm>
            <a:off x="801410" y="4189333"/>
            <a:ext cx="13027581" cy="101322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fr-TN"/>
          </a:p>
        </p:txBody>
      </p:sp>
      <p:sp>
        <p:nvSpPr>
          <p:cNvPr id="11" name="Text 9"/>
          <p:cNvSpPr/>
          <p:nvPr/>
        </p:nvSpPr>
        <p:spPr>
          <a:xfrm>
            <a:off x="1028224" y="4333042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🤖</a:t>
            </a: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Game Logic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545824" y="4333042"/>
            <a:ext cx="60563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Intelligent computer AI with a subtle "thinking" animation before making its move.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801410" y="5202555"/>
            <a:ext cx="13027581" cy="101322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fr-TN"/>
          </a:p>
        </p:txBody>
      </p:sp>
      <p:sp>
        <p:nvSpPr>
          <p:cNvPr id="14" name="Text 12"/>
          <p:cNvSpPr/>
          <p:nvPr/>
        </p:nvSpPr>
        <p:spPr>
          <a:xfrm>
            <a:off x="1028224" y="5346263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📈</a:t>
            </a: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Score Tracking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545824" y="5346263"/>
            <a:ext cx="60563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Real-time win/loss counter to keep track of game progress and player performance.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801410" y="6215777"/>
            <a:ext cx="13027581" cy="101322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fr-TN"/>
          </a:p>
        </p:txBody>
      </p:sp>
      <p:sp>
        <p:nvSpPr>
          <p:cNvPr id="17" name="Text 15"/>
          <p:cNvSpPr/>
          <p:nvPr/>
        </p:nvSpPr>
        <p:spPr>
          <a:xfrm>
            <a:off x="1028224" y="6359485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🎆</a:t>
            </a: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Visual Feedback</a:t>
            </a:r>
            <a:endParaRPr lang="en-US" sz="1750" dirty="0"/>
          </a:p>
        </p:txBody>
      </p:sp>
      <p:sp>
        <p:nvSpPr>
          <p:cNvPr id="18" name="Text 16"/>
          <p:cNvSpPr/>
          <p:nvPr/>
        </p:nvSpPr>
        <p:spPr>
          <a:xfrm>
            <a:off x="7545824" y="6359485"/>
            <a:ext cx="60563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Dynamic background color flashes to visually indicate game outcomes (win/loss/draw).</a:t>
            </a:r>
            <a:endParaRPr lang="en-US" sz="1750" dirty="0"/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E701D68B-14CD-A758-D5F3-7D88D05304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94439" y="7635469"/>
            <a:ext cx="2079862" cy="498597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3421" y="552688"/>
            <a:ext cx="4782860" cy="5337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00"/>
              </a:lnSpc>
              <a:buNone/>
            </a:pPr>
            <a:r>
              <a:rPr lang="en-US" sz="335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Sample Code Highlight</a:t>
            </a:r>
            <a:endParaRPr lang="en-US" sz="3350" dirty="0"/>
          </a:p>
        </p:txBody>
      </p:sp>
      <p:sp>
        <p:nvSpPr>
          <p:cNvPr id="3" name="Shape 1"/>
          <p:cNvSpPr/>
          <p:nvPr/>
        </p:nvSpPr>
        <p:spPr>
          <a:xfrm>
            <a:off x="703421" y="1534835"/>
            <a:ext cx="6403419" cy="2716530"/>
          </a:xfrm>
          <a:prstGeom prst="roundRect">
            <a:avLst>
              <a:gd name="adj" fmla="val 2641"/>
            </a:avLst>
          </a:prstGeom>
          <a:solidFill>
            <a:srgbClr val="3E0845"/>
          </a:solidFill>
          <a:ln/>
        </p:spPr>
        <p:txBody>
          <a:bodyPr/>
          <a:lstStyle/>
          <a:p>
            <a:endParaRPr lang="fr-TN"/>
          </a:p>
        </p:txBody>
      </p:sp>
      <p:sp>
        <p:nvSpPr>
          <p:cNvPr id="4" name="Shape 2"/>
          <p:cNvSpPr/>
          <p:nvPr/>
        </p:nvSpPr>
        <p:spPr>
          <a:xfrm>
            <a:off x="694968" y="1534835"/>
            <a:ext cx="6420326" cy="2716530"/>
          </a:xfrm>
          <a:prstGeom prst="roundRect">
            <a:avLst>
              <a:gd name="adj" fmla="val 943"/>
            </a:avLst>
          </a:prstGeom>
          <a:solidFill>
            <a:srgbClr val="3E0845"/>
          </a:solidFill>
          <a:ln/>
        </p:spPr>
        <p:txBody>
          <a:bodyPr/>
          <a:lstStyle/>
          <a:p>
            <a:endParaRPr lang="fr-TN"/>
          </a:p>
        </p:txBody>
      </p:sp>
      <p:sp>
        <p:nvSpPr>
          <p:cNvPr id="5" name="Text 3"/>
          <p:cNvSpPr/>
          <p:nvPr/>
        </p:nvSpPr>
        <p:spPr>
          <a:xfrm>
            <a:off x="865703" y="1662946"/>
            <a:ext cx="6078855" cy="24603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00" dirty="0">
                <a:solidFill>
                  <a:srgbClr val="E5DCE6"/>
                </a:solidFill>
                <a:highlight>
                  <a:srgbClr val="3E0845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def animate_choice():    comp_thinking_var.set("Computer is choosing...")    window.after(100, show_result)class ThemeSwitch(Canvas):    def toggle(self):        # Slide and update theme        ...            </a:t>
            </a:r>
            <a:endParaRPr lang="en-US" sz="1300" dirty="0"/>
          </a:p>
        </p:txBody>
      </p:sp>
      <p:sp>
        <p:nvSpPr>
          <p:cNvPr id="6" name="Text 4"/>
          <p:cNvSpPr/>
          <p:nvPr/>
        </p:nvSpPr>
        <p:spPr>
          <a:xfrm>
            <a:off x="703421" y="4443532"/>
            <a:ext cx="6403419" cy="16554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These snippets showcase the core logic behind the game's animation and the theme switching functionality. The </a:t>
            </a:r>
            <a:r>
              <a:rPr lang="en-US" sz="1300" dirty="0">
                <a:solidFill>
                  <a:srgbClr val="E5DCE6"/>
                </a:solidFill>
                <a:highlight>
                  <a:srgbClr val="3E0845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window.after()</a:t>
            </a:r>
            <a:r>
              <a:rPr lang="en-US" sz="13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method is crucial for scheduling GUI updates and creating the illusion of a computer "thinking" before revealing its choice. The </a:t>
            </a:r>
            <a:r>
              <a:rPr lang="en-US" sz="1300" dirty="0">
                <a:solidFill>
                  <a:srgbClr val="E5DCE6"/>
                </a:solidFill>
                <a:highlight>
                  <a:srgbClr val="3E0845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ThemeSwitch</a:t>
            </a:r>
            <a:r>
              <a:rPr lang="en-US" sz="13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class encapsulates the logic for the iOS-style toggle, managing the visual slide animation and updating the application's theme dynamically.</a:t>
            </a:r>
            <a:endParaRPr lang="en-US" sz="1300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1179" y="1534835"/>
            <a:ext cx="6403419" cy="4381262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7531179" y="6108263"/>
            <a:ext cx="6403419" cy="16630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code demonstrates effective use of </a:t>
            </a:r>
            <a:r>
              <a:rPr lang="en-US" sz="1300" dirty="0">
                <a:solidFill>
                  <a:srgbClr val="E5DCE6"/>
                </a:solidFill>
                <a:highlight>
                  <a:srgbClr val="3E0845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ttkbootstrap</a:t>
            </a:r>
            <a:r>
              <a:rPr lang="en-US" sz="13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widgets and Python's </a:t>
            </a:r>
            <a:r>
              <a:rPr lang="en-US" sz="1300" dirty="0">
                <a:solidFill>
                  <a:srgbClr val="E5DCE6"/>
                </a:solidFill>
                <a:highlight>
                  <a:srgbClr val="3E0845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tkinter</a:t>
            </a:r>
            <a:r>
              <a:rPr lang="en-US" sz="13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event loop for responsive GUI interactions. The modular design of the </a:t>
            </a:r>
            <a:r>
              <a:rPr lang="en-US" sz="1300" dirty="0">
                <a:solidFill>
                  <a:srgbClr val="E5DCE6"/>
                </a:solidFill>
                <a:highlight>
                  <a:srgbClr val="3E0845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ThemeSwitch</a:t>
            </a:r>
            <a:r>
              <a:rPr lang="en-US" sz="13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class promotes reusability and maintainability, ensuring a clean and efficient codebase. This approach allows for easy expansion and integration of new features in the future, maintaining the application's performance and visual appeal.</a:t>
            </a:r>
            <a:endParaRPr lang="en-US" sz="1300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EAA4ADAD-56E4-5801-02FC-CB3DA8D81C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94439" y="7635469"/>
            <a:ext cx="2079862" cy="498597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72927" y="638651"/>
            <a:ext cx="6526173" cy="5968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Key Learnings &amp; Takeaways</a:t>
            </a:r>
            <a:endParaRPr lang="en-US" sz="3750" dirty="0"/>
          </a:p>
        </p:txBody>
      </p:sp>
      <p:sp>
        <p:nvSpPr>
          <p:cNvPr id="4" name="Shape 1"/>
          <p:cNvSpPr/>
          <p:nvPr/>
        </p:nvSpPr>
        <p:spPr>
          <a:xfrm>
            <a:off x="6272927" y="1521976"/>
            <a:ext cx="190976" cy="1406009"/>
          </a:xfrm>
          <a:prstGeom prst="roundRect">
            <a:avLst>
              <a:gd name="adj" fmla="val 42013"/>
            </a:avLst>
          </a:prstGeom>
          <a:solidFill>
            <a:srgbClr val="282D5E"/>
          </a:solidFill>
          <a:ln/>
        </p:spPr>
        <p:txBody>
          <a:bodyPr/>
          <a:lstStyle/>
          <a:p>
            <a:endParaRPr lang="fr-TN"/>
          </a:p>
        </p:txBody>
      </p:sp>
      <p:sp>
        <p:nvSpPr>
          <p:cNvPr id="5" name="Text 2"/>
          <p:cNvSpPr/>
          <p:nvPr/>
        </p:nvSpPr>
        <p:spPr>
          <a:xfrm>
            <a:off x="6654879" y="1712952"/>
            <a:ext cx="4165640" cy="2984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000000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📐</a:t>
            </a:r>
            <a:r>
              <a:rPr lang="en-US" sz="185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 Layout Design with ttkbootstrap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6654879" y="2125980"/>
            <a:ext cx="7188994" cy="6110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Mastered creating visually appealing and responsive layouts using ttkbootstrap's powerful styling and widget capabilities.</a:t>
            </a:r>
            <a:endParaRPr lang="en-US" sz="1500" dirty="0"/>
          </a:p>
        </p:txBody>
      </p:sp>
      <p:sp>
        <p:nvSpPr>
          <p:cNvPr id="7" name="Shape 4"/>
          <p:cNvSpPr/>
          <p:nvPr/>
        </p:nvSpPr>
        <p:spPr>
          <a:xfrm>
            <a:off x="6559391" y="3071217"/>
            <a:ext cx="190976" cy="1406009"/>
          </a:xfrm>
          <a:prstGeom prst="roundRect">
            <a:avLst>
              <a:gd name="adj" fmla="val 42013"/>
            </a:avLst>
          </a:prstGeom>
          <a:solidFill>
            <a:srgbClr val="282D5E"/>
          </a:solidFill>
          <a:ln/>
        </p:spPr>
        <p:txBody>
          <a:bodyPr/>
          <a:lstStyle/>
          <a:p>
            <a:endParaRPr lang="fr-TN"/>
          </a:p>
        </p:txBody>
      </p:sp>
      <p:sp>
        <p:nvSpPr>
          <p:cNvPr id="8" name="Text 5"/>
          <p:cNvSpPr/>
          <p:nvPr/>
        </p:nvSpPr>
        <p:spPr>
          <a:xfrm>
            <a:off x="6941344" y="3262193"/>
            <a:ext cx="3064669" cy="2984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000000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💡</a:t>
            </a:r>
            <a:r>
              <a:rPr lang="en-US" sz="185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 Theme Switching Logic</a:t>
            </a:r>
            <a:endParaRPr lang="en-US" sz="1850" dirty="0"/>
          </a:p>
        </p:txBody>
      </p:sp>
      <p:sp>
        <p:nvSpPr>
          <p:cNvPr id="9" name="Text 6"/>
          <p:cNvSpPr/>
          <p:nvPr/>
        </p:nvSpPr>
        <p:spPr>
          <a:xfrm>
            <a:off x="6941344" y="3675221"/>
            <a:ext cx="6902529" cy="6110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Implemented a robust and animated theme toggling system, allowing seamless transitions between light and dark modes.</a:t>
            </a:r>
            <a:endParaRPr lang="en-US" sz="1500" dirty="0"/>
          </a:p>
        </p:txBody>
      </p:sp>
      <p:sp>
        <p:nvSpPr>
          <p:cNvPr id="10" name="Shape 7"/>
          <p:cNvSpPr/>
          <p:nvPr/>
        </p:nvSpPr>
        <p:spPr>
          <a:xfrm>
            <a:off x="6845975" y="4620458"/>
            <a:ext cx="190976" cy="1421249"/>
          </a:xfrm>
          <a:prstGeom prst="roundRect">
            <a:avLst>
              <a:gd name="adj" fmla="val 42013"/>
            </a:avLst>
          </a:prstGeom>
          <a:solidFill>
            <a:srgbClr val="282D5E"/>
          </a:solidFill>
          <a:ln/>
        </p:spPr>
        <p:txBody>
          <a:bodyPr/>
          <a:lstStyle/>
          <a:p>
            <a:endParaRPr lang="fr-TN"/>
          </a:p>
        </p:txBody>
      </p:sp>
      <p:sp>
        <p:nvSpPr>
          <p:cNvPr id="11" name="Text 8"/>
          <p:cNvSpPr/>
          <p:nvPr/>
        </p:nvSpPr>
        <p:spPr>
          <a:xfrm>
            <a:off x="7227927" y="4811435"/>
            <a:ext cx="4060865" cy="306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000000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🌀</a:t>
            </a:r>
            <a:r>
              <a:rPr lang="en-US" sz="185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 Animation using </a:t>
            </a:r>
            <a:r>
              <a:rPr lang="en-US" sz="1850" b="1" dirty="0">
                <a:solidFill>
                  <a:srgbClr val="E5DCE6"/>
                </a:solidFill>
                <a:highlight>
                  <a:srgbClr val="3E0845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after()</a:t>
            </a:r>
            <a:r>
              <a:rPr lang="en-US" sz="185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 method</a:t>
            </a:r>
            <a:endParaRPr lang="en-US" sz="1850" dirty="0"/>
          </a:p>
        </p:txBody>
      </p:sp>
      <p:sp>
        <p:nvSpPr>
          <p:cNvPr id="12" name="Text 9"/>
          <p:cNvSpPr/>
          <p:nvPr/>
        </p:nvSpPr>
        <p:spPr>
          <a:xfrm>
            <a:off x="7227927" y="5232083"/>
            <a:ext cx="6615946" cy="6186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Utilized the </a:t>
            </a:r>
            <a:r>
              <a:rPr lang="en-US" sz="1500" dirty="0">
                <a:solidFill>
                  <a:srgbClr val="E5DCE6"/>
                </a:solidFill>
                <a:highlight>
                  <a:srgbClr val="3E0845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after()</a:t>
            </a:r>
            <a:r>
              <a:rPr lang="en-US" sz="15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method for precise control over animations, creating smooth and engaging user experiences.</a:t>
            </a:r>
            <a:endParaRPr lang="en-US" sz="1500" dirty="0"/>
          </a:p>
        </p:txBody>
      </p:sp>
      <p:sp>
        <p:nvSpPr>
          <p:cNvPr id="13" name="Shape 10"/>
          <p:cNvSpPr/>
          <p:nvPr/>
        </p:nvSpPr>
        <p:spPr>
          <a:xfrm>
            <a:off x="7132558" y="6184940"/>
            <a:ext cx="190976" cy="1406009"/>
          </a:xfrm>
          <a:prstGeom prst="roundRect">
            <a:avLst>
              <a:gd name="adj" fmla="val 42013"/>
            </a:avLst>
          </a:prstGeom>
          <a:solidFill>
            <a:srgbClr val="282D5E"/>
          </a:solidFill>
          <a:ln/>
        </p:spPr>
        <p:txBody>
          <a:bodyPr/>
          <a:lstStyle/>
          <a:p>
            <a:endParaRPr lang="fr-TN"/>
          </a:p>
        </p:txBody>
      </p:sp>
      <p:sp>
        <p:nvSpPr>
          <p:cNvPr id="14" name="Text 11"/>
          <p:cNvSpPr/>
          <p:nvPr/>
        </p:nvSpPr>
        <p:spPr>
          <a:xfrm>
            <a:off x="7514511" y="6375916"/>
            <a:ext cx="4944547" cy="2984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000000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✅</a:t>
            </a:r>
            <a:r>
              <a:rPr lang="en-US" sz="185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 Creating a Smooth and Responsive GUI</a:t>
            </a:r>
            <a:endParaRPr lang="en-US" sz="1850" dirty="0"/>
          </a:p>
        </p:txBody>
      </p:sp>
      <p:sp>
        <p:nvSpPr>
          <p:cNvPr id="15" name="Text 12"/>
          <p:cNvSpPr/>
          <p:nvPr/>
        </p:nvSpPr>
        <p:spPr>
          <a:xfrm>
            <a:off x="7514511" y="6788944"/>
            <a:ext cx="6329363" cy="6110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Developed a highly interactive and responsive graphical user interface that enhances user engagement and satisfaction.</a:t>
            </a:r>
            <a:endParaRPr lang="en-US" sz="1500" dirty="0"/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6D7D5F51-31CF-A46E-4C7B-79A4D942E6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94439" y="7635469"/>
            <a:ext cx="2079862" cy="498597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0771ED1E-5E66-C18C-C0D3-0796D6B588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46839" y="7787869"/>
            <a:ext cx="2079862" cy="498597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1638" y="566976"/>
            <a:ext cx="5270182" cy="644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Credits &amp; Inspiration</a:t>
            </a:r>
            <a:endParaRPr lang="en-US" sz="40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638" y="1752481"/>
            <a:ext cx="6342102" cy="634210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74280" y="1706047"/>
            <a:ext cx="6342102" cy="9897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Developed by:</a:t>
            </a:r>
            <a:r>
              <a:rPr lang="en-US" sz="16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Aymen &amp; Khalil, a collaborative effort combining expertise in Python programming and GUI design.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7574280" y="2767965"/>
            <a:ext cx="6342102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Tools Used:</a:t>
            </a:r>
            <a:r>
              <a:rPr lang="en-US" sz="16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Python for core logic and </a:t>
            </a:r>
            <a:r>
              <a:rPr lang="en-US" sz="1600" u="sng" dirty="0">
                <a:solidFill>
                  <a:srgbClr val="EEAEF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ttkbootstrap</a:t>
            </a:r>
            <a:r>
              <a:rPr lang="en-US" sz="16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for a modern and highly customizable user interface.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7574280" y="3499961"/>
            <a:ext cx="6342102" cy="9897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Inspired by:</a:t>
            </a:r>
            <a:r>
              <a:rPr lang="en-US" sz="16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The sleek and intuitive design principles of Apple iOS, particularly its iconic toggle switches and clean UI style.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7574280" y="4675227"/>
            <a:ext cx="6342102" cy="9897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This project stands as a testament to the power of open-source tools and the endless possibilities in modern GUI development.</a:t>
            </a:r>
            <a:endParaRPr lang="en-US" sz="1600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30066EE3-F40B-96F3-65F7-8490046C32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94439" y="7635469"/>
            <a:ext cx="2079862" cy="498597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8771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Thank You!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3739" y="2096095"/>
            <a:ext cx="3980736" cy="2721888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5926" y="2096095"/>
            <a:ext cx="3980736" cy="272188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5219105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It's been a pleasure sharing this project with you all. I'm ready to answer any questions you might have about the development process, challenges faced, or future enhancements.</a:t>
            </a:r>
            <a:endParaRPr lang="en-US" sz="1750" dirty="0"/>
          </a:p>
        </p:txBody>
      </p:sp>
      <p:sp>
        <p:nvSpPr>
          <p:cNvPr id="6" name="Text 2"/>
          <p:cNvSpPr/>
          <p:nvPr/>
        </p:nvSpPr>
        <p:spPr>
          <a:xfrm>
            <a:off x="793790" y="620006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And now, for the grand finale... let's play the game demo! Get ready to choose your move!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6818114"/>
            <a:ext cx="1958340" cy="623768"/>
          </a:xfrm>
          <a:prstGeom prst="rect">
            <a:avLst/>
          </a:prstGeom>
        </p:spPr>
      </p:pic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65477" y="6818114"/>
            <a:ext cx="1923336" cy="623768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87B58357-9D8A-1C26-2195-24486E25BC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494439" y="7635469"/>
            <a:ext cx="2079862" cy="498597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621</Words>
  <Application>Microsoft Office PowerPoint</Application>
  <PresentationFormat>Personnalisé</PresentationFormat>
  <Paragraphs>50</Paragraphs>
  <Slides>7</Slides>
  <Notes>7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7</vt:i4>
      </vt:variant>
    </vt:vector>
  </HeadingPairs>
  <TitlesOfParts>
    <vt:vector size="12" baseType="lpstr">
      <vt:lpstr>Consolas</vt:lpstr>
      <vt:lpstr>Bricolage Grotesque Extra Bold</vt:lpstr>
      <vt:lpstr>Montserrat</vt:lpstr>
      <vt:lpstr>Arial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Anis Amouri</cp:lastModifiedBy>
  <cp:revision>2</cp:revision>
  <dcterms:created xsi:type="dcterms:W3CDTF">2025-06-25T09:52:06Z</dcterms:created>
  <dcterms:modified xsi:type="dcterms:W3CDTF">2025-06-25T09:55:27Z</dcterms:modified>
</cp:coreProperties>
</file>